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85" r:id="rId8"/>
    <p:sldId id="264" r:id="rId9"/>
    <p:sldId id="261" r:id="rId10"/>
    <p:sldId id="275" r:id="rId11"/>
    <p:sldId id="262" r:id="rId12"/>
    <p:sldId id="268" r:id="rId13"/>
    <p:sldId id="263" r:id="rId14"/>
    <p:sldId id="276" r:id="rId15"/>
    <p:sldId id="266" r:id="rId16"/>
    <p:sldId id="269" r:id="rId17"/>
    <p:sldId id="265" r:id="rId18"/>
    <p:sldId id="277" r:id="rId19"/>
    <p:sldId id="267" r:id="rId20"/>
    <p:sldId id="286" r:id="rId21"/>
    <p:sldId id="287" r:id="rId22"/>
    <p:sldId id="288" r:id="rId23"/>
    <p:sldId id="289" r:id="rId24"/>
    <p:sldId id="259" r:id="rId25"/>
    <p:sldId id="258" r:id="rId26"/>
    <p:sldId id="271" r:id="rId27"/>
    <p:sldId id="274" r:id="rId28"/>
    <p:sldId id="278" r:id="rId29"/>
    <p:sldId id="281" r:id="rId30"/>
    <p:sldId id="280" r:id="rId31"/>
    <p:sldId id="279" r:id="rId32"/>
    <p:sldId id="292" r:id="rId33"/>
    <p:sldId id="290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3A73D41D-C7AE-4393-B130-F4D340B1505F}" type="pres">
      <dgm:prSet presAssocID="{736B1669-D64D-4F11-B3F9-28D935FBE70A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  <a:ln>
            <a:solidFill>
              <a:srgbClr val="C6DBF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8137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39515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39515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04375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4375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304374" y="4093770"/>
            <a:ext cx="4508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些小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39515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04375" y="508888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分工、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39515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些小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34225" y="148605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60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lang="zh-TW" altLang="en-US" sz="60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48394" y="3429000"/>
            <a:ext cx="70952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：主要設計、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sz="32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40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921417" y="1886549"/>
            <a:ext cx="2355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5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281" y="3426777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83319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80389" y="2242216"/>
            <a:ext cx="8654527" cy="34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 </a:t>
            </a:r>
            <a:r>
              <a:rPr lang="en-US" altLang="zh-TW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簡稱轉聯</a:t>
            </a:r>
            <a:r>
              <a:rPr lang="en-US" altLang="zh-TW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是一個已經成立了一段時間的社團，今年暑假即將邁入第七屆，但仍然有很多人不知道轉聯的存在，之前有看過別的學校轉聯有自己的網站，就想自己也來寫一個，讓那些第一次聽到轉聯的人可以快速了解我們。</a:t>
            </a:r>
            <a:endParaRPr lang="zh-TW" altLang="en-US" sz="30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454</Words>
  <Application>Microsoft Office PowerPoint</Application>
  <PresentationFormat>寬螢幕</PresentationFormat>
  <Paragraphs>131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39</cp:revision>
  <dcterms:created xsi:type="dcterms:W3CDTF">2018-04-23T12:37:03Z</dcterms:created>
  <dcterms:modified xsi:type="dcterms:W3CDTF">2018-04-26T04:45:37Z</dcterms:modified>
</cp:coreProperties>
</file>